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B9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36163-1AD0-4D0A-8B79-3B739A468AC8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3013C-8B68-4BF3-B659-FB34129A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3716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 school of 318 students, 48 students are in the Honor Society, 17 are in Key Club and 6 students are in both organizations.  How many students aren’t in either organization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7391400" cy="304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752600" y="3429000"/>
            <a:ext cx="2971800" cy="18288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81400" y="3429000"/>
            <a:ext cx="2971800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3716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Janice works as a hair stylist.  Last week she saw 27 clients.  16 people got highlights, 21 people got haircuts, and 5 people got perms. 1 person got all 3 treatments, 3 people got ONLY perms and haircuts, 10 people got ONLY haircuts and highlights and none of the clients got ONLY perms and highlights at the same time.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7391400" cy="304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286000" y="2971800"/>
            <a:ext cx="2971800" cy="18288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14800" y="2971800"/>
            <a:ext cx="2971800" cy="1828800"/>
          </a:xfrm>
          <a:prstGeom prst="ellipse">
            <a:avLst/>
          </a:prstGeom>
          <a:solidFill>
            <a:srgbClr val="E6B9B8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76600" y="3962400"/>
            <a:ext cx="2971800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102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Cabot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rogercc</dc:creator>
  <cp:lastModifiedBy>beasoa</cp:lastModifiedBy>
  <cp:revision>28</cp:revision>
  <dcterms:created xsi:type="dcterms:W3CDTF">2011-09-09T13:32:18Z</dcterms:created>
  <dcterms:modified xsi:type="dcterms:W3CDTF">2012-09-17T15:15:20Z</dcterms:modified>
</cp:coreProperties>
</file>